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445" r:id="rId2"/>
    <p:sldId id="256" r:id="rId3"/>
    <p:sldId id="259" r:id="rId4"/>
    <p:sldId id="265" r:id="rId5"/>
    <p:sldId id="266" r:id="rId6"/>
    <p:sldId id="267" r:id="rId7"/>
    <p:sldId id="296" r:id="rId8"/>
    <p:sldId id="280" r:id="rId9"/>
    <p:sldId id="294" r:id="rId10"/>
    <p:sldId id="295" r:id="rId11"/>
    <p:sldId id="447" r:id="rId12"/>
    <p:sldId id="448" r:id="rId13"/>
    <p:sldId id="285" r:id="rId14"/>
    <p:sldId id="278" r:id="rId15"/>
    <p:sldId id="261" r:id="rId16"/>
    <p:sldId id="300" r:id="rId17"/>
    <p:sldId id="307" r:id="rId18"/>
    <p:sldId id="301" r:id="rId19"/>
    <p:sldId id="304" r:id="rId20"/>
    <p:sldId id="305" r:id="rId21"/>
    <p:sldId id="306" r:id="rId22"/>
    <p:sldId id="325" r:id="rId23"/>
    <p:sldId id="328" r:id="rId24"/>
    <p:sldId id="329" r:id="rId25"/>
    <p:sldId id="326" r:id="rId26"/>
    <p:sldId id="330" r:id="rId27"/>
    <p:sldId id="333" r:id="rId28"/>
    <p:sldId id="331" r:id="rId29"/>
    <p:sldId id="332" r:id="rId30"/>
    <p:sldId id="308" r:id="rId31"/>
    <p:sldId id="446" r:id="rId32"/>
    <p:sldId id="314" r:id="rId33"/>
    <p:sldId id="309" r:id="rId34"/>
    <p:sldId id="310" r:id="rId35"/>
    <p:sldId id="394" r:id="rId36"/>
    <p:sldId id="399" r:id="rId37"/>
    <p:sldId id="400" r:id="rId38"/>
    <p:sldId id="450" r:id="rId39"/>
    <p:sldId id="451" r:id="rId40"/>
    <p:sldId id="452" r:id="rId41"/>
    <p:sldId id="312" r:id="rId42"/>
    <p:sldId id="315" r:id="rId43"/>
    <p:sldId id="449" r:id="rId44"/>
    <p:sldId id="316" r:id="rId45"/>
    <p:sldId id="317" r:id="rId46"/>
    <p:sldId id="318" r:id="rId47"/>
    <p:sldId id="319" r:id="rId48"/>
    <p:sldId id="320" r:id="rId49"/>
    <p:sldId id="322" r:id="rId50"/>
    <p:sldId id="323" r:id="rId51"/>
    <p:sldId id="324" r:id="rId52"/>
    <p:sldId id="386" r:id="rId53"/>
    <p:sldId id="395" r:id="rId54"/>
    <p:sldId id="396" r:id="rId55"/>
    <p:sldId id="397" r:id="rId56"/>
    <p:sldId id="398" r:id="rId57"/>
    <p:sldId id="313" r:id="rId58"/>
    <p:sldId id="422" r:id="rId59"/>
    <p:sldId id="403" r:id="rId60"/>
    <p:sldId id="404" r:id="rId61"/>
    <p:sldId id="420" r:id="rId62"/>
    <p:sldId id="421" r:id="rId63"/>
    <p:sldId id="430" r:id="rId64"/>
    <p:sldId id="440" r:id="rId65"/>
    <p:sldId id="441" r:id="rId66"/>
    <p:sldId id="442" r:id="rId67"/>
    <p:sldId id="443" r:id="rId68"/>
    <p:sldId id="366" r:id="rId69"/>
    <p:sldId id="367" r:id="rId70"/>
    <p:sldId id="362" r:id="rId71"/>
    <p:sldId id="363" r:id="rId72"/>
    <p:sldId id="364" r:id="rId73"/>
    <p:sldId id="365" r:id="rId74"/>
    <p:sldId id="358" r:id="rId75"/>
    <p:sldId id="359" r:id="rId76"/>
    <p:sldId id="370" r:id="rId77"/>
    <p:sldId id="369" r:id="rId78"/>
    <p:sldId id="368" r:id="rId79"/>
    <p:sldId id="373" r:id="rId80"/>
    <p:sldId id="372" r:id="rId81"/>
    <p:sldId id="405" r:id="rId82"/>
    <p:sldId id="409" r:id="rId83"/>
    <p:sldId id="414" r:id="rId84"/>
    <p:sldId id="415" r:id="rId85"/>
    <p:sldId id="413" r:id="rId86"/>
    <p:sldId id="411" r:id="rId87"/>
    <p:sldId id="412" r:id="rId88"/>
    <p:sldId id="419" r:id="rId89"/>
    <p:sldId id="416" r:id="rId90"/>
    <p:sldId id="418" r:id="rId91"/>
    <p:sldId id="417" r:id="rId92"/>
    <p:sldId id="453" r:id="rId93"/>
    <p:sldId id="454" r:id="rId94"/>
    <p:sldId id="455" r:id="rId95"/>
    <p:sldId id="456" r:id="rId96"/>
    <p:sldId id="461" r:id="rId97"/>
    <p:sldId id="462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445"/>
          </p14:sldIdLst>
        </p14:section>
        <p14:section name="第一部分" id="{43C652B5-38E1-4E3D-9FF4-5D62223192C2}">
          <p14:sldIdLst>
            <p14:sldId id="256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447"/>
            <p14:sldId id="448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328"/>
            <p14:sldId id="329"/>
            <p14:sldId id="326"/>
            <p14:sldId id="330"/>
            <p14:sldId id="333"/>
            <p14:sldId id="331"/>
            <p14:sldId id="332"/>
            <p14:sldId id="308"/>
            <p14:sldId id="446"/>
            <p14:sldId id="314"/>
            <p14:sldId id="309"/>
            <p14:sldId id="310"/>
            <p14:sldId id="394"/>
            <p14:sldId id="399"/>
            <p14:sldId id="400"/>
            <p14:sldId id="450"/>
            <p14:sldId id="451"/>
            <p14:sldId id="452"/>
            <p14:sldId id="312"/>
            <p14:sldId id="315"/>
            <p14:sldId id="449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86"/>
            <p14:sldId id="395"/>
            <p14:sldId id="396"/>
            <p14:sldId id="397"/>
            <p14:sldId id="398"/>
            <p14:sldId id="313"/>
            <p14:sldId id="422"/>
            <p14:sldId id="403"/>
            <p14:sldId id="404"/>
            <p14:sldId id="420"/>
            <p14:sldId id="421"/>
            <p14:sldId id="430"/>
            <p14:sldId id="440"/>
            <p14:sldId id="441"/>
            <p14:sldId id="442"/>
            <p14:sldId id="443"/>
          </p14:sldIdLst>
        </p14:section>
        <p14:section name="第三部分" id="{A057551F-D2B4-4608-A07D-F25ACE3D44EC}">
          <p14:sldIdLst>
            <p14:sldId id="366"/>
            <p14:sldId id="367"/>
            <p14:sldId id="362"/>
            <p14:sldId id="363"/>
            <p14:sldId id="364"/>
            <p14:sldId id="365"/>
            <p14:sldId id="358"/>
            <p14:sldId id="359"/>
            <p14:sldId id="370"/>
            <p14:sldId id="369"/>
            <p14:sldId id="368"/>
            <p14:sldId id="373"/>
            <p14:sldId id="372"/>
          </p14:sldIdLst>
        </p14:section>
        <p14:section name="第四部分" id="{8C72F3E0-5A8B-4B72-B08B-A647A1F493AE}">
          <p14:sldIdLst>
            <p14:sldId id="405"/>
            <p14:sldId id="409"/>
            <p14:sldId id="414"/>
            <p14:sldId id="415"/>
            <p14:sldId id="413"/>
            <p14:sldId id="411"/>
            <p14:sldId id="412"/>
            <p14:sldId id="419"/>
            <p14:sldId id="416"/>
            <p14:sldId id="418"/>
            <p14:sldId id="417"/>
            <p14:sldId id="453"/>
            <p14:sldId id="454"/>
            <p14:sldId id="455"/>
            <p14:sldId id="456"/>
            <p14:sldId id="461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45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233420" y="801887"/>
            <a:ext cx="5549900" cy="5254226"/>
            <a:chOff x="3233420" y="568405"/>
            <a:chExt cx="5549900" cy="5254226"/>
          </a:xfrm>
        </p:grpSpPr>
        <p:sp>
          <p:nvSpPr>
            <p:cNvPr id="5" name="文本框 4"/>
            <p:cNvSpPr txBox="1"/>
            <p:nvPr/>
          </p:nvSpPr>
          <p:spPr>
            <a:xfrm>
              <a:off x="3444240" y="568405"/>
              <a:ext cx="44196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3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63840" y="1131898"/>
              <a:ext cx="9194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介绍视频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33420" y="3606640"/>
              <a:ext cx="542036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08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3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7250" y="2767281"/>
            <a:ext cx="285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39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6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车速较快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407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你们准备好了吗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125428.125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528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14:flythrough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799" y="3075057"/>
            <a:ext cx="437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听说过人工智能吗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人机大战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499" y="3075057"/>
            <a:ext cx="2371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保卫世界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43412" y="3122682"/>
            <a:ext cx="3305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就是你们眼里的人工智能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345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69329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76654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4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49" y="3075057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48200" y="3075057"/>
            <a:ext cx="289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好帮手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86264CF-7922-466A-A2EC-38E6A26A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810749" y="2694057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无人驾驶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8618DC9-0F14-4E54-AE27-DE993E9F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010649" y="3075057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  <p:sp>
        <p:nvSpPr>
          <p:cNvPr id="4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7D2AB6-30B6-494E-BD1E-8043877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39024" y="3998982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4C6BB02-5BCE-48BF-B02C-3CCC7E79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810749" y="2694057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智能导航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3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010649" y="3075057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网上订票</a:t>
            </a:r>
          </a:p>
        </p:txBody>
      </p:sp>
      <p:sp>
        <p:nvSpPr>
          <p:cNvPr id="4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4E8846-D901-471F-9970-B08612A9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91097"/>
            <a:ext cx="7905750" cy="4105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DC1915-D4F7-4567-88D1-EA847434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57"/>
            <a:ext cx="12192000" cy="68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505949" y="4075182"/>
            <a:ext cx="1296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网上购物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49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97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冰山一角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远比你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1400" y="3075057"/>
            <a:ext cx="2489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要强大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00550" y="2767281"/>
            <a:ext cx="339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36026" y="2767281"/>
            <a:ext cx="7322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就让我们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0">
        <p14:flythrough dir="out"/>
      </p:transition>
    </mc:Choice>
    <mc:Fallback xmlns="">
      <p:transition advTm="15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36957"/>
            <a:ext cx="1854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48300" y="3075057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 dir="out"/>
      </p:transition>
    </mc:Choice>
    <mc:Fallback xmlns="">
      <p:transition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14800" y="3075057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3075057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1425" y="2561303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5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338512" y="2399377"/>
            <a:ext cx="6991350" cy="2554546"/>
            <a:chOff x="2886075" y="3196733"/>
            <a:chExt cx="6991350" cy="2554546"/>
          </a:xfrm>
        </p:grpSpPr>
        <p:sp>
          <p:nvSpPr>
            <p:cNvPr id="6" name="文本框 5"/>
            <p:cNvSpPr txBox="1"/>
            <p:nvPr/>
          </p:nvSpPr>
          <p:spPr>
            <a:xfrm>
              <a:off x="3324225" y="3196733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86075" y="3196734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</a:p>
          </p:txBody>
        </p:sp>
      </p:grp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728"/>
            <a:ext cx="842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下面，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200">
        <p14:flythrough dir="out"/>
      </p:transition>
    </mc:Choice>
    <mc:Fallback xmlns="">
      <p:transition advTm="2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0999" y="3075057"/>
            <a:ext cx="1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走入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49" y="2767281"/>
            <a:ext cx="3419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400424" y="2881581"/>
            <a:ext cx="6429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走进智能时代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51934" y="920621"/>
            <a:ext cx="94881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走进智能时代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076700" y="3075057"/>
            <a:ext cx="40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在本章学习中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29099" y="3075057"/>
            <a:ext cx="373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我将带领大家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94200" y="3075057"/>
            <a:ext cx="3403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6600" b="1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Leelawadee UI Semilight" panose="020B0402040204020203" pitchFamily="34" charset="-34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45000" y="3075057"/>
            <a:ext cx="330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500" y="3075057"/>
            <a:ext cx="241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总之就是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3750" y="2767281"/>
            <a:ext cx="552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时间很短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内容很强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"/>
    </mc:Choice>
    <mc:Fallback>
      <p:transition advTm="3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476250" y="920621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67200" y="3075057"/>
            <a:ext cx="3657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来学习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250" end="0.125"/>
                  <p14:fade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848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848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962224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848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257550" y="185482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731828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848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众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056308" y="1969632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6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1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7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400424" y="2881581"/>
            <a:ext cx="6429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41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3750" y="2767281"/>
            <a:ext cx="552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准备好了吗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1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354</Words>
  <Application>Microsoft Office PowerPoint</Application>
  <PresentationFormat>宽屏</PresentationFormat>
  <Paragraphs>279</Paragraphs>
  <Slides>97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3" baseType="lpstr">
      <vt:lpstr>微软雅黑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rjx</dc:creator>
  <cp:lastModifiedBy>徐仁君</cp:lastModifiedBy>
  <cp:revision>12</cp:revision>
  <dcterms:created xsi:type="dcterms:W3CDTF">2017-05-20T06:31:00Z</dcterms:created>
  <dcterms:modified xsi:type="dcterms:W3CDTF">2020-04-13T01:32:44Z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